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Proxima Nova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11" Type="http://schemas.openxmlformats.org/officeDocument/2006/relationships/slide" Target="slides/slide5.xml"/><Relationship Id="rId22" Type="http://schemas.openxmlformats.org/officeDocument/2006/relationships/font" Target="fonts/ProximaNova-italic.fntdata"/><Relationship Id="rId10" Type="http://schemas.openxmlformats.org/officeDocument/2006/relationships/slide" Target="slides/slide4.xml"/><Relationship Id="rId21" Type="http://schemas.openxmlformats.org/officeDocument/2006/relationships/font" Target="fonts/ProximaNova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ProximaNova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14e32d27c6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14e32d27c6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14e32d27c6_0_2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14e32d27c6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uvem branca em um céu escuro estrelado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Trabalho de pesquisa – Paradigma lógico</a:t>
            </a:r>
            <a:endParaRPr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41"/>
            <a:ext cx="8220900" cy="14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Por: Borges Leonardo Dario, Nascimento Tiago Gonzaga e Bertemes Souza Thomas.</a:t>
            </a:r>
            <a:endParaRPr/>
          </a:p>
        </p:txBody>
      </p:sp>
      <p:cxnSp>
        <p:nvCxnSpPr>
          <p:cNvPr id="107" name="Google Shape;107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type="title"/>
          </p:nvPr>
        </p:nvSpPr>
        <p:spPr>
          <a:xfrm>
            <a:off x="186025" y="473200"/>
            <a:ext cx="4045200" cy="212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Alguma avaliação foi apresentada no artigo?</a:t>
            </a:r>
            <a:endParaRPr/>
          </a:p>
        </p:txBody>
      </p:sp>
      <p:sp>
        <p:nvSpPr>
          <p:cNvPr id="166" name="Google Shape;166;p34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Registre as informações que você coletou com o experimento</a:t>
            </a:r>
            <a:endParaRPr/>
          </a:p>
        </p:txBody>
      </p:sp>
      <p:sp>
        <p:nvSpPr>
          <p:cNvPr id="167" name="Google Shape;167;p34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>
                <a:solidFill>
                  <a:schemeClr val="accent3"/>
                </a:solidFill>
              </a:rPr>
              <a:t>Inclua uma tabela ou um gráfico para exibir os resultados</a:t>
            </a:r>
            <a:endParaRPr i="1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5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Este é o ponto mais importante do qual todos devem se lembrar</a:t>
            </a:r>
            <a:r>
              <a:rPr lang="pt-BR" sz="4800"/>
              <a:t>.</a:t>
            </a:r>
            <a:endParaRPr sz="4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Conclusão</a:t>
            </a:r>
            <a:endParaRPr sz="3600"/>
          </a:p>
        </p:txBody>
      </p:sp>
      <p:sp>
        <p:nvSpPr>
          <p:cNvPr id="178" name="Google Shape;178;p36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/>
              <a:t>Qual é a conclusão do seu experimento?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sp>
        <p:nvSpPr>
          <p:cNvPr id="184" name="Google Shape;184;p37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uvem branca em um céu escuro estrelado" id="112" name="Google Shape;112;p26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6"/>
          <p:cNvSpPr txBox="1"/>
          <p:nvPr>
            <p:ph type="ctrTitle"/>
          </p:nvPr>
        </p:nvSpPr>
        <p:spPr>
          <a:xfrm>
            <a:off x="556350" y="124900"/>
            <a:ext cx="8077200" cy="272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DESENVOLVIMENTO DE MEIOS DE PROGRAMAÇÃO DA LÓGICA DO AGENTE</a:t>
            </a:r>
            <a:endParaRPr sz="6000"/>
          </a:p>
        </p:txBody>
      </p:sp>
      <p:sp>
        <p:nvSpPr>
          <p:cNvPr id="114" name="Google Shape;114;p26"/>
          <p:cNvSpPr txBox="1"/>
          <p:nvPr>
            <p:ph idx="1" type="subTitle"/>
          </p:nvPr>
        </p:nvSpPr>
        <p:spPr>
          <a:xfrm>
            <a:off x="510450" y="3182350"/>
            <a:ext cx="8123100" cy="14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VIGILÂNCIA DE VÍDEO INTELIGENTE MULTICHANEL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" name="Google Shape;115;p26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Por que escolhi esta área da ciência</a:t>
            </a:r>
            <a:endParaRPr sz="3600"/>
          </a:p>
        </p:txBody>
      </p:sp>
      <p:sp>
        <p:nvSpPr>
          <p:cNvPr id="121" name="Google Shape;121;p27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/>
              <a:t>Nosso grupo ficou responsável por apresentar alguns questionamentos referente ao artigo científico pelo </a:t>
            </a:r>
            <a:r>
              <a:rPr lang="pt-BR" sz="2400"/>
              <a:t>título</a:t>
            </a:r>
            <a:r>
              <a:rPr lang="pt-BR" sz="2400"/>
              <a:t>: </a:t>
            </a:r>
            <a:r>
              <a:rPr lang="pt-BR" sz="2200"/>
              <a:t>DEVELOPMENT OF AGENT LOGIC PROGRAMMING MEANS FOR MULTICHANNEL INTELLIGENT VIDEO SURVEILLANCE.</a:t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problema ou o desafio</a:t>
            </a:r>
            <a:endParaRPr/>
          </a:p>
        </p:txBody>
      </p:sp>
      <p:sp>
        <p:nvSpPr>
          <p:cNvPr id="127" name="Google Shape;127;p28"/>
          <p:cNvSpPr txBox="1"/>
          <p:nvPr>
            <p:ph idx="2" type="body"/>
          </p:nvPr>
        </p:nvSpPr>
        <p:spPr>
          <a:xfrm>
            <a:off x="4992450" y="555000"/>
            <a:ext cx="4045200" cy="40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/>
              <a:t>Meios experimentais desenvolvidos na linguagem de lógica paralela orientada a objetos </a:t>
            </a:r>
            <a:r>
              <a:rPr lang="pt-BR" sz="2400"/>
              <a:t>Actor </a:t>
            </a:r>
            <a:r>
              <a:rPr lang="pt-BR" sz="2400"/>
              <a:t>Prolog para implementação de sistemas de vigilância visual inteligente multicanal heterogêneo.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O que busca resolver? </a:t>
            </a:r>
            <a:endParaRPr sz="3600"/>
          </a:p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/>
              <a:t>Esses meios são examinados pela instância de um programa lógico para monitoramento permanente da temperatura de partes do corpo das pessoas na área de vigilância visual. 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400"/>
              <a:t>A hipótese</a:t>
            </a:r>
            <a:r>
              <a:rPr b="1" lang="pt-BR" sz="2000"/>
              <a:t> (</a:t>
            </a:r>
            <a:r>
              <a:rPr b="1" lang="pt-BR" sz="2000"/>
              <a:t>ou previsão</a:t>
            </a:r>
            <a:r>
              <a:rPr b="1" lang="pt-BR" sz="2000"/>
              <a:t>)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/>
              <a:t>O que acha que acontecerá</a:t>
            </a:r>
            <a:r>
              <a:rPr lang="pt-BR" sz="4400"/>
              <a:t>?</a:t>
            </a:r>
            <a:endParaRPr sz="4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title"/>
          </p:nvPr>
        </p:nvSpPr>
        <p:spPr>
          <a:xfrm>
            <a:off x="193025" y="124900"/>
            <a:ext cx="4117800" cy="25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700"/>
              <a:t>Como o paradigma lógico foi aplicado?</a:t>
            </a:r>
            <a:endParaRPr sz="3700"/>
          </a:p>
        </p:txBody>
      </p:sp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É possível identificar os fatos e regras por meio do artigo?</a:t>
            </a:r>
            <a:endParaRPr/>
          </a:p>
        </p:txBody>
      </p:sp>
      <p:sp>
        <p:nvSpPr>
          <p:cNvPr id="145" name="Google Shape;145;p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fazer</a:t>
            </a:r>
            <a:r>
              <a:rPr lang="pt-BR"/>
              <a:t>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Digite seu texto aqui Digite seu texto aqui Digite seu texto aqui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/>
              <a:t>Qual linguagem de programação foi usada</a:t>
            </a:r>
            <a:r>
              <a:rPr lang="pt-BR" sz="3200"/>
              <a:t>?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800">
                <a:solidFill>
                  <a:schemeClr val="accent3"/>
                </a:solidFill>
              </a:rPr>
              <a:t>C)</a:t>
            </a:r>
            <a:endParaRPr sz="3600"/>
          </a:p>
        </p:txBody>
      </p:sp>
      <p:pic>
        <p:nvPicPr>
          <p:cNvPr id="151" name="Google Shape;151;p32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/>
          <p:nvPr>
            <p:ph idx="4294967295" type="title"/>
          </p:nvPr>
        </p:nvSpPr>
        <p:spPr>
          <a:xfrm>
            <a:off x="311700" y="445025"/>
            <a:ext cx="4338000" cy="12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O problema foi resolvido?</a:t>
            </a:r>
            <a:endParaRPr sz="3600"/>
          </a:p>
        </p:txBody>
      </p:sp>
      <p:sp>
        <p:nvSpPr>
          <p:cNvPr id="157" name="Google Shape;157;p33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você aprendeu</a:t>
            </a:r>
            <a:r>
              <a:rPr lang="pt-BR"/>
              <a:t>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Digite seu texto aqui Digite seu texto aqui Digite seu texto aqui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Digite seu texto aqui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pt-BR"/>
              <a:t>i</a:t>
            </a:r>
            <a:endParaRPr/>
          </a:p>
        </p:txBody>
      </p:sp>
      <p:pic>
        <p:nvPicPr>
          <p:cNvPr descr="Screen Shot 2015-10-15 at 9.01.57 PM.png" id="158" name="Google Shape;158;p33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159" name="Google Shape;159;p33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160" name="Google Shape;160;p33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